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3"/>
  </p:sldMasterIdLst>
  <p:notesMasterIdLst>
    <p:notesMasterId r:id="rId10"/>
  </p:notesMasterIdLst>
  <p:handoutMasterIdLst>
    <p:handoutMasterId r:id="rId11"/>
  </p:handoutMasterIdLst>
  <p:sldIdLst>
    <p:sldId id="257" r:id="rId4"/>
    <p:sldId id="412" r:id="rId5"/>
    <p:sldId id="413" r:id="rId6"/>
    <p:sldId id="415" r:id="rId7"/>
    <p:sldId id="414" r:id="rId8"/>
    <p:sldId id="269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1FF"/>
    <a:srgbClr val="8FCFFF"/>
    <a:srgbClr val="FF9FC6"/>
    <a:srgbClr val="00B050"/>
    <a:srgbClr val="FF79AF"/>
    <a:srgbClr val="007E39"/>
    <a:srgbClr val="47FF9A"/>
    <a:srgbClr val="2AC226"/>
    <a:srgbClr val="FD95BB"/>
    <a:srgbClr val="33A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32C6B6-FA53-49CD-AC79-D1886F2AA856}" v="38" dt="2023-01-31T15:43:01.5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A9F73C71-5A89-9644-9EA9-B79D8CA6B6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672F20-8FE6-D042-95F0-8712C4F81F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5407A7-576D-2C4E-AA46-A0EA4E2EF802}" type="datetimeFigureOut">
              <a:rPr lang="it-IT" smtClean="0"/>
              <a:t>22/03/2024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75196FA-E150-7E4F-ABF6-2B73CD38EA4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390A985-9DD9-0C49-B0EE-7A154A88EAB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285F23-C785-E344-871C-100CEA1A872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729609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18E4A2-E968-7442-8E72-E7B368B55643}" type="datetimeFigureOut">
              <a:rPr lang="it-IT" smtClean="0"/>
              <a:t>22/03/2024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E5EAD-4A61-3646-A821-46CA58F0BA4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808850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Alberto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5EAD-4A61-3646-A821-46CA58F0BA4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9501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5EAD-4A61-3646-A821-46CA58F0BA42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0630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5EAD-4A61-3646-A821-46CA58F0BA42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1840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5EAD-4A61-3646-A821-46CA58F0BA42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34521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E5EAD-4A61-3646-A821-46CA58F0BA42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5361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terranovasoftware.eu/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terranovasoftware.eu/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terranovasoftware.eu/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rranovasoftware.eu/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ertina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2994D0E-54B3-E346-BA4B-6BC5DDE2FC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562" t="33076" r="10562" b="33076"/>
          <a:stretch/>
        </p:blipFill>
        <p:spPr>
          <a:xfrm>
            <a:off x="1774825" y="1765695"/>
            <a:ext cx="1973665" cy="272514"/>
          </a:xfrm>
          <a:prstGeom prst="rect">
            <a:avLst/>
          </a:prstGeom>
        </p:spPr>
      </p:pic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A02082C4-56F6-0C45-B594-24B5E2DB22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74825" y="2551837"/>
            <a:ext cx="8642349" cy="1754326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buNone/>
              <a:defRPr sz="6000" b="1" i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Titolo della presentazione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B6339E3-5298-8EBB-169E-3953934BE463}"/>
              </a:ext>
            </a:extLst>
          </p:cNvPr>
          <p:cNvSpPr txBox="1"/>
          <p:nvPr userDrawn="1"/>
        </p:nvSpPr>
        <p:spPr>
          <a:xfrm>
            <a:off x="7783671" y="6509535"/>
            <a:ext cx="4265591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050" b="1">
                <a:solidFill>
                  <a:schemeClr val="bg1"/>
                </a:solidFill>
              </a:rPr>
              <a:t>©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2022 Copyright Terranova | Tutti i diritti riservati –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All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rights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reserved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endParaRPr lang="it-IT" sz="1050" u="sng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460328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lator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458F3F85-6416-3045-84A9-21BB50219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3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26" name="Segnaposto testo 5">
            <a:extLst>
              <a:ext uri="{FF2B5EF4-FFF2-40B4-BE49-F238E27FC236}">
                <a16:creationId xmlns:a16="http://schemas.microsoft.com/office/drawing/2014/main" id="{6B13F245-DBFB-A545-ACA2-CFCE27D260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002649"/>
            <a:ext cx="4321174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Nome Cognome</a:t>
            </a:r>
          </a:p>
        </p:txBody>
      </p:sp>
      <p:sp>
        <p:nvSpPr>
          <p:cNvPr id="30" name="Segnaposto testo 5">
            <a:extLst>
              <a:ext uri="{FF2B5EF4-FFF2-40B4-BE49-F238E27FC236}">
                <a16:creationId xmlns:a16="http://schemas.microsoft.com/office/drawing/2014/main" id="{06D37B5C-F30A-CD48-A0D3-92306EE3E5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4727164"/>
            <a:ext cx="4321174" cy="35759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@ Nome Azienda </a:t>
            </a:r>
          </a:p>
        </p:txBody>
      </p:sp>
      <p:sp>
        <p:nvSpPr>
          <p:cNvPr id="31" name="Segnaposto testo 5">
            <a:extLst>
              <a:ext uri="{FF2B5EF4-FFF2-40B4-BE49-F238E27FC236}">
                <a16:creationId xmlns:a16="http://schemas.microsoft.com/office/drawing/2014/main" id="{C6DC1E20-B79F-6149-A02D-B47433ACEC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000" y="3447946"/>
            <a:ext cx="2016557" cy="398507"/>
          </a:xfrm>
          <a:prstGeom prst="roundRect">
            <a:avLst>
              <a:gd name="adj" fmla="val 20743"/>
            </a:avLst>
          </a:prstGeom>
          <a:solidFill>
            <a:srgbClr val="2B31EB"/>
          </a:solidFill>
        </p:spPr>
        <p:txBody>
          <a:bodyPr wrap="square" bIns="72000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400" b="1" i="0" spc="30" baseline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RUOLO / JOB TITLE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622B0F2-BC5A-BB49-8147-DA959677C8A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774824" y="1773237"/>
            <a:ext cx="3323869" cy="3311525"/>
          </a:xfrm>
          <a:prstGeom prst="roundRect">
            <a:avLst>
              <a:gd name="adj" fmla="val 7168"/>
            </a:avLst>
          </a:prstGeom>
        </p:spPr>
        <p:txBody>
          <a:bodyPr anchor="ctr" anchorCtr="1"/>
          <a:lstStyle>
            <a:lvl1pPr marL="0" indent="0" algn="ctr">
              <a:buNone/>
              <a:defRPr sz="1400" b="1" i="0" spc="30" baseline="0">
                <a:latin typeface="Lato" panose="020F0502020204030203" pitchFamily="34" charset="77"/>
              </a:defRPr>
            </a:lvl1pPr>
          </a:lstStyle>
          <a:p>
            <a:r>
              <a:rPr lang="it-IT"/>
              <a:t>INSERIRE IMMAGINE</a:t>
            </a:r>
          </a:p>
          <a:p>
            <a:r>
              <a:rPr lang="it-IT"/>
              <a:t>DEL RELATORE</a:t>
            </a:r>
          </a:p>
        </p:txBody>
      </p: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3AC4127E-9CDA-8142-BA1C-36CC55D7C42C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733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ien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458F3F85-6416-3045-84A9-21BB50219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3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16" name="Segnaposto testo 5">
            <a:extLst>
              <a:ext uri="{FF2B5EF4-FFF2-40B4-BE49-F238E27FC236}">
                <a16:creationId xmlns:a16="http://schemas.microsoft.com/office/drawing/2014/main" id="{4EDA6686-715A-254B-A217-0199B0AD2FF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4823" y="1084201"/>
            <a:ext cx="8642351" cy="324448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>
              <a:lnSpc>
                <a:spcPct val="120000"/>
              </a:lnSpc>
              <a:buNone/>
              <a:defRPr sz="1400" b="1" i="0" spc="30" baseline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HANNO SCELTO TERRANOVA</a:t>
            </a:r>
          </a:p>
        </p:txBody>
      </p:sp>
      <p:cxnSp>
        <p:nvCxnSpPr>
          <p:cNvPr id="20" name="Connettore 1 19">
            <a:extLst>
              <a:ext uri="{FF2B5EF4-FFF2-40B4-BE49-F238E27FC236}">
                <a16:creationId xmlns:a16="http://schemas.microsoft.com/office/drawing/2014/main" id="{E7976972-C0F0-7944-A072-245B7F7AD275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egnaposto immagine 2">
            <a:extLst>
              <a:ext uri="{FF2B5EF4-FFF2-40B4-BE49-F238E27FC236}">
                <a16:creationId xmlns:a16="http://schemas.microsoft.com/office/drawing/2014/main" id="{3A93E41A-8AC1-BA49-958D-C740B4C09CE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774823" y="2153035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24" name="Segnaposto immagine 2">
            <a:extLst>
              <a:ext uri="{FF2B5EF4-FFF2-40B4-BE49-F238E27FC236}">
                <a16:creationId xmlns:a16="http://schemas.microsoft.com/office/drawing/2014/main" id="{BCB6C86B-B7D7-9F49-953E-309B088C11E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59662" y="2153035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26" name="Segnaposto immagine 2">
            <a:extLst>
              <a:ext uri="{FF2B5EF4-FFF2-40B4-BE49-F238E27FC236}">
                <a16:creationId xmlns:a16="http://schemas.microsoft.com/office/drawing/2014/main" id="{EF3972BC-BD6B-5446-8B4B-7192774EA08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344501" y="2153035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27" name="Segnaposto immagine 2">
            <a:extLst>
              <a:ext uri="{FF2B5EF4-FFF2-40B4-BE49-F238E27FC236}">
                <a16:creationId xmlns:a16="http://schemas.microsoft.com/office/drawing/2014/main" id="{881E54DD-EC62-5444-AF05-93DA1583A3F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7124210" y="2153035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29" name="Segnaposto immagine 2">
            <a:extLst>
              <a:ext uri="{FF2B5EF4-FFF2-40B4-BE49-F238E27FC236}">
                <a16:creationId xmlns:a16="http://schemas.microsoft.com/office/drawing/2014/main" id="{DDB7AC9D-2C80-4145-BC87-2D386BFEE89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909049" y="2153035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0" name="Segnaposto immagine 2">
            <a:extLst>
              <a:ext uri="{FF2B5EF4-FFF2-40B4-BE49-F238E27FC236}">
                <a16:creationId xmlns:a16="http://schemas.microsoft.com/office/drawing/2014/main" id="{2B4AA4FD-A8BB-9B4C-BCF5-279359F1E2E0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1774823" y="2988391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1" name="Segnaposto immagine 2">
            <a:extLst>
              <a:ext uri="{FF2B5EF4-FFF2-40B4-BE49-F238E27FC236}">
                <a16:creationId xmlns:a16="http://schemas.microsoft.com/office/drawing/2014/main" id="{E9E6B5D9-3B61-F840-937F-DB4D89D0AC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559662" y="2988391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3" name="Segnaposto immagine 2">
            <a:extLst>
              <a:ext uri="{FF2B5EF4-FFF2-40B4-BE49-F238E27FC236}">
                <a16:creationId xmlns:a16="http://schemas.microsoft.com/office/drawing/2014/main" id="{07B77545-F97E-0F49-9C2A-4960709435D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5344501" y="2988391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5" name="Segnaposto immagine 2">
            <a:extLst>
              <a:ext uri="{FF2B5EF4-FFF2-40B4-BE49-F238E27FC236}">
                <a16:creationId xmlns:a16="http://schemas.microsoft.com/office/drawing/2014/main" id="{CF186383-6969-7743-A190-165DF4EC84D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124210" y="2988391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7" name="Segnaposto immagine 2">
            <a:extLst>
              <a:ext uri="{FF2B5EF4-FFF2-40B4-BE49-F238E27FC236}">
                <a16:creationId xmlns:a16="http://schemas.microsoft.com/office/drawing/2014/main" id="{A5C411AC-C01D-0549-8560-53C872BF1EF1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8909049" y="2988391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8" name="Segnaposto immagine 2">
            <a:extLst>
              <a:ext uri="{FF2B5EF4-FFF2-40B4-BE49-F238E27FC236}">
                <a16:creationId xmlns:a16="http://schemas.microsoft.com/office/drawing/2014/main" id="{73686D61-107D-3743-9D7A-F1E8E5CF888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774823" y="3823573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39" name="Segnaposto immagine 2">
            <a:extLst>
              <a:ext uri="{FF2B5EF4-FFF2-40B4-BE49-F238E27FC236}">
                <a16:creationId xmlns:a16="http://schemas.microsoft.com/office/drawing/2014/main" id="{B575FB11-9BE4-544A-8EED-4022F1BEAE0E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3559662" y="3823573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0" name="Segnaposto immagine 2">
            <a:extLst>
              <a:ext uri="{FF2B5EF4-FFF2-40B4-BE49-F238E27FC236}">
                <a16:creationId xmlns:a16="http://schemas.microsoft.com/office/drawing/2014/main" id="{1DB5A5E9-74B3-5447-A8B8-06790A123BF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344501" y="3823573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1" name="Segnaposto immagine 2">
            <a:extLst>
              <a:ext uri="{FF2B5EF4-FFF2-40B4-BE49-F238E27FC236}">
                <a16:creationId xmlns:a16="http://schemas.microsoft.com/office/drawing/2014/main" id="{5263A730-EF4B-6C4A-AC86-1A2B03FE06A8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124210" y="3823573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2" name="Segnaposto immagine 2">
            <a:extLst>
              <a:ext uri="{FF2B5EF4-FFF2-40B4-BE49-F238E27FC236}">
                <a16:creationId xmlns:a16="http://schemas.microsoft.com/office/drawing/2014/main" id="{240612FD-F748-6449-AC04-EE4FC2861AD2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8909049" y="3823573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3" name="Segnaposto immagine 2">
            <a:extLst>
              <a:ext uri="{FF2B5EF4-FFF2-40B4-BE49-F238E27FC236}">
                <a16:creationId xmlns:a16="http://schemas.microsoft.com/office/drawing/2014/main" id="{406A5AA3-0DA2-3B46-BDB5-7FBF1D450376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1774823" y="4658842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4" name="Segnaposto immagine 2">
            <a:extLst>
              <a:ext uri="{FF2B5EF4-FFF2-40B4-BE49-F238E27FC236}">
                <a16:creationId xmlns:a16="http://schemas.microsoft.com/office/drawing/2014/main" id="{14515333-37C9-0643-936E-9596A729427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559662" y="4658842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5" name="Segnaposto immagine 2">
            <a:extLst>
              <a:ext uri="{FF2B5EF4-FFF2-40B4-BE49-F238E27FC236}">
                <a16:creationId xmlns:a16="http://schemas.microsoft.com/office/drawing/2014/main" id="{C4EAABFD-FAF4-784F-B99E-923E16CDC90E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5344501" y="4658842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6" name="Segnaposto immagine 2">
            <a:extLst>
              <a:ext uri="{FF2B5EF4-FFF2-40B4-BE49-F238E27FC236}">
                <a16:creationId xmlns:a16="http://schemas.microsoft.com/office/drawing/2014/main" id="{2226A9B3-0423-EA49-BBB5-A6A3CAD5FF1A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7124210" y="4658842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  <p:sp>
        <p:nvSpPr>
          <p:cNvPr id="47" name="Segnaposto immagine 2">
            <a:extLst>
              <a:ext uri="{FF2B5EF4-FFF2-40B4-BE49-F238E27FC236}">
                <a16:creationId xmlns:a16="http://schemas.microsoft.com/office/drawing/2014/main" id="{6CD10BD6-4ABB-CF4C-ACCB-7FA98EE30320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909049" y="4658842"/>
            <a:ext cx="1508125" cy="595313"/>
          </a:xfrm>
          <a:prstGeom prst="rect">
            <a:avLst/>
          </a:prstGeom>
        </p:spPr>
        <p:txBody>
          <a:bodyPr anchor="ctr" anchorCtr="1"/>
          <a:lstStyle>
            <a:lvl1pPr marL="0" indent="0">
              <a:buNone/>
              <a:defRPr sz="1200" b="0" i="0">
                <a:latin typeface="Lato" panose="020F0502020204030203" pitchFamily="34" charset="77"/>
              </a:defRPr>
            </a:lvl1pPr>
          </a:lstStyle>
          <a:p>
            <a:r>
              <a:rPr lang="it-IT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216379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978115" y="2305447"/>
            <a:ext cx="2142478" cy="213315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/>
              <a:t>INSERIRE IMMAGINE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3663902" y="2305447"/>
            <a:ext cx="2142478" cy="213315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/>
              <a:t>INSERIRE IMMAGINE</a:t>
            </a:r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6" hasCustomPrompt="1"/>
          </p:nvPr>
        </p:nvSpPr>
        <p:spPr>
          <a:xfrm>
            <a:off x="6349689" y="2305447"/>
            <a:ext cx="2142478" cy="213315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/>
              <a:t>INSERIRE IMMAGINE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7" hasCustomPrompt="1"/>
          </p:nvPr>
        </p:nvSpPr>
        <p:spPr>
          <a:xfrm>
            <a:off x="9035476" y="2305447"/>
            <a:ext cx="2142478" cy="2133153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/>
              <a:t>INSERIRE IMMAGINE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93D7FCFE-F42D-9542-99C1-BC661E969D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9" name="Segnaposto numero diapositiva 5">
            <a:extLst>
              <a:ext uri="{FF2B5EF4-FFF2-40B4-BE49-F238E27FC236}">
                <a16:creationId xmlns:a16="http://schemas.microsoft.com/office/drawing/2014/main" id="{3AD55635-44C3-C24B-8D4E-290C81353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0" name="CasellaDiTesto 9">
            <a:hlinkClick r:id="rId3"/>
            <a:extLst>
              <a:ext uri="{FF2B5EF4-FFF2-40B4-BE49-F238E27FC236}">
                <a16:creationId xmlns:a16="http://schemas.microsoft.com/office/drawing/2014/main" id="{DF884213-B993-8349-8F3C-7F68578B276B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2977588A-E089-2048-8162-6E36A7D79CB8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egnaposto testo 5">
            <a:extLst>
              <a:ext uri="{FF2B5EF4-FFF2-40B4-BE49-F238E27FC236}">
                <a16:creationId xmlns:a16="http://schemas.microsoft.com/office/drawing/2014/main" id="{02101DE7-F306-FA45-AE14-045D23E4163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08685" y="766300"/>
            <a:ext cx="9174627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Titolo </a:t>
            </a:r>
            <a:r>
              <a:rPr lang="it-IT" err="1"/>
              <a:t>lorem</a:t>
            </a:r>
            <a:r>
              <a:rPr lang="it-IT"/>
              <a:t> ipsum </a:t>
            </a:r>
            <a:r>
              <a:rPr lang="it-IT" err="1"/>
              <a:t>dolor</a:t>
            </a:r>
            <a:endParaRPr lang="it-IT"/>
          </a:p>
        </p:txBody>
      </p:sp>
      <p:sp>
        <p:nvSpPr>
          <p:cNvPr id="13" name="Segnaposto testo 5">
            <a:extLst>
              <a:ext uri="{FF2B5EF4-FFF2-40B4-BE49-F238E27FC236}">
                <a16:creationId xmlns:a16="http://schemas.microsoft.com/office/drawing/2014/main" id="{12A93CFC-26B1-FE47-ADF2-9DAEA269B8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8689" y="1574157"/>
            <a:ext cx="9174623" cy="4247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>
              <a:buNone/>
              <a:defRPr sz="24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Sottotitolo </a:t>
            </a:r>
            <a:r>
              <a:rPr lang="it-IT" err="1"/>
              <a:t>consectetur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7635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random/>
      </p:transition>
    </mc:Choice>
    <mc:Fallback xmlns="">
      <p:transition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usura">
    <p:bg>
      <p:bgPr>
        <a:solidFill>
          <a:srgbClr val="1D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BD3529A8-E08A-294E-A023-5057291613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562" t="33076" r="10562" b="33076"/>
          <a:stretch/>
        </p:blipFill>
        <p:spPr>
          <a:xfrm>
            <a:off x="5109167" y="2959228"/>
            <a:ext cx="1973665" cy="272514"/>
          </a:xfrm>
          <a:prstGeom prst="rect">
            <a:avLst/>
          </a:prstGeom>
        </p:spPr>
      </p:pic>
      <p:sp>
        <p:nvSpPr>
          <p:cNvPr id="5" name="CasellaDiTesto 4">
            <a:hlinkClick r:id="rId3"/>
            <a:extLst>
              <a:ext uri="{FF2B5EF4-FFF2-40B4-BE49-F238E27FC236}">
                <a16:creationId xmlns:a16="http://schemas.microsoft.com/office/drawing/2014/main" id="{EE3E3AE5-EF15-8C45-9DFA-B432C72BFAB7}"/>
              </a:ext>
            </a:extLst>
          </p:cNvPr>
          <p:cNvSpPr txBox="1"/>
          <p:nvPr userDrawn="1"/>
        </p:nvSpPr>
        <p:spPr>
          <a:xfrm>
            <a:off x="5362626" y="3709160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it-IT" sz="1200" u="sng">
                <a:solidFill>
                  <a:srgbClr val="F2F2F2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6D27BD05-6860-AC50-34A0-8C8E7B326458}"/>
              </a:ext>
            </a:extLst>
          </p:cNvPr>
          <p:cNvSpPr txBox="1"/>
          <p:nvPr userDrawn="1"/>
        </p:nvSpPr>
        <p:spPr>
          <a:xfrm>
            <a:off x="7783671" y="6509535"/>
            <a:ext cx="4265591" cy="16158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050" b="1">
                <a:solidFill>
                  <a:schemeClr val="bg1"/>
                </a:solidFill>
              </a:rPr>
              <a:t>©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2022 Copyright Terranova | Tutti i diritti riservati –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All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rights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r>
              <a:rPr lang="it-IT" sz="1050" u="none" err="1">
                <a:solidFill>
                  <a:schemeClr val="bg1"/>
                </a:solidFill>
                <a:latin typeface="Lato" panose="020F0502020204030203" pitchFamily="34" charset="77"/>
              </a:rPr>
              <a:t>reserved</a:t>
            </a:r>
            <a:r>
              <a:rPr lang="it-IT" sz="1050" u="none">
                <a:solidFill>
                  <a:schemeClr val="bg1"/>
                </a:solidFill>
                <a:latin typeface="Lato" panose="020F0502020204030203" pitchFamily="34" charset="77"/>
              </a:rPr>
              <a:t> </a:t>
            </a:r>
            <a:endParaRPr lang="it-IT" sz="1050" u="sng">
              <a:solidFill>
                <a:schemeClr val="bg1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1345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sellaDiTesto 12">
            <a:hlinkClick r:id="rId2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B3E50AC1-AFD6-F54E-BF95-DAA3C2606C07}"/>
              </a:ext>
            </a:extLst>
          </p:cNvPr>
          <p:cNvCxnSpPr>
            <a:cxnSpLocks/>
          </p:cNvCxnSpPr>
          <p:nvPr userDrawn="1"/>
        </p:nvCxnSpPr>
        <p:spPr>
          <a:xfrm>
            <a:off x="5152339" y="339814"/>
            <a:ext cx="0" cy="6518186"/>
          </a:xfrm>
          <a:prstGeom prst="line">
            <a:avLst/>
          </a:prstGeom>
          <a:ln w="19050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5">
            <a:extLst>
              <a:ext uri="{FF2B5EF4-FFF2-40B4-BE49-F238E27FC236}">
                <a16:creationId xmlns:a16="http://schemas.microsoft.com/office/drawing/2014/main" id="{8FB887BD-72E2-6742-B800-2089874B8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269847"/>
            <a:ext cx="4321175" cy="4335289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342900" indent="-342900">
              <a:lnSpc>
                <a:spcPts val="3300"/>
              </a:lnSpc>
              <a:buClr>
                <a:srgbClr val="2B31EB"/>
              </a:buClr>
              <a:buFont typeface="Arial" panose="020B0604020202020204" pitchFamily="34" charset="0"/>
              <a:buChar char="•"/>
              <a:defRPr sz="24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endParaRPr lang="it-IT"/>
          </a:p>
          <a:p>
            <a:pPr lvl="0"/>
            <a:r>
              <a:rPr lang="it-IT" err="1"/>
              <a:t>Sit</a:t>
            </a:r>
            <a:r>
              <a:rPr lang="it-IT"/>
              <a:t> amet </a:t>
            </a:r>
            <a:r>
              <a:rPr lang="it-IT" err="1"/>
              <a:t>consectetur</a:t>
            </a:r>
            <a:endParaRPr lang="it-IT"/>
          </a:p>
          <a:p>
            <a:pPr lvl="0"/>
            <a:r>
              <a:rPr lang="it-IT" err="1"/>
              <a:t>Adipiscing</a:t>
            </a:r>
            <a:endParaRPr lang="it-IT"/>
          </a:p>
          <a:p>
            <a:pPr lvl="0"/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endParaRPr lang="it-IT"/>
          </a:p>
          <a:p>
            <a:pPr lvl="0"/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endParaRPr lang="it-IT"/>
          </a:p>
          <a:p>
            <a:pPr lvl="0"/>
            <a:r>
              <a:rPr lang="it-IT"/>
              <a:t>Dolore magna</a:t>
            </a:r>
          </a:p>
          <a:p>
            <a:pPr lvl="0"/>
            <a:r>
              <a:rPr lang="it-IT" err="1"/>
              <a:t>Quis</a:t>
            </a:r>
            <a:r>
              <a:rPr lang="it-IT"/>
              <a:t> </a:t>
            </a:r>
            <a:r>
              <a:rPr lang="it-IT" err="1"/>
              <a:t>nostrud</a:t>
            </a:r>
            <a:r>
              <a:rPr lang="it-IT"/>
              <a:t> </a:t>
            </a:r>
            <a:r>
              <a:rPr lang="it-IT" err="1"/>
              <a:t>exercitation</a:t>
            </a:r>
            <a:endParaRPr lang="it-IT"/>
          </a:p>
          <a:p>
            <a:pPr lvl="0"/>
            <a:r>
              <a:rPr lang="it-IT" err="1"/>
              <a:t>Ullamco</a:t>
            </a:r>
            <a:r>
              <a:rPr lang="it-IT"/>
              <a:t> </a:t>
            </a:r>
            <a:r>
              <a:rPr lang="it-IT" err="1"/>
              <a:t>laboris</a:t>
            </a:r>
            <a:endParaRPr lang="it-IT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9D1B7C3F-9310-364C-89B4-489D8AE43AD0}"/>
              </a:ext>
            </a:extLst>
          </p:cNvPr>
          <p:cNvSpPr txBox="1"/>
          <p:nvPr userDrawn="1"/>
        </p:nvSpPr>
        <p:spPr>
          <a:xfrm>
            <a:off x="1774825" y="2954222"/>
            <a:ext cx="3667684" cy="86177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it-IT" sz="5000" b="1" i="0">
                <a:solidFill>
                  <a:srgbClr val="1D1B1E"/>
                </a:solidFill>
                <a:latin typeface="Lato" panose="020F0502020204030203" pitchFamily="34" charset="77"/>
              </a:rPr>
              <a:t>Agenda</a:t>
            </a:r>
          </a:p>
        </p:txBody>
      </p:sp>
      <p:sp>
        <p:nvSpPr>
          <p:cNvPr id="20" name="Segnaposto numero diapositiva 5">
            <a:extLst>
              <a:ext uri="{FF2B5EF4-FFF2-40B4-BE49-F238E27FC236}">
                <a16:creationId xmlns:a16="http://schemas.microsoft.com/office/drawing/2014/main" id="{67902E15-9A64-CE46-AF01-101814A95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CEA154BF-CDB3-FE47-8BD9-A1731BC143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cxnSp>
        <p:nvCxnSpPr>
          <p:cNvPr id="9" name="Connettore 1 8">
            <a:extLst>
              <a:ext uri="{FF2B5EF4-FFF2-40B4-BE49-F238E27FC236}">
                <a16:creationId xmlns:a16="http://schemas.microsoft.com/office/drawing/2014/main" id="{741BABF3-AC4C-F44D-8567-0DDF9B6D9FDD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42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itolo">
    <p:bg>
      <p:bgPr>
        <a:solidFill>
          <a:srgbClr val="1D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fld id="{06791584-DA62-0D4F-AD95-E7FA56BC0554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2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F2F2F2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2994D0E-54B3-E346-BA4B-6BC5DDE2FC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562" t="33076" r="10562" b="33076"/>
          <a:stretch/>
        </p:blipFill>
        <p:spPr>
          <a:xfrm>
            <a:off x="367200" y="234000"/>
            <a:ext cx="1720800" cy="237600"/>
          </a:xfrm>
          <a:prstGeom prst="rect">
            <a:avLst/>
          </a:prstGeom>
        </p:spPr>
      </p:pic>
      <p:sp>
        <p:nvSpPr>
          <p:cNvPr id="9" name="Segnaposto testo 5">
            <a:extLst>
              <a:ext uri="{FF2B5EF4-FFF2-40B4-BE49-F238E27FC236}">
                <a16:creationId xmlns:a16="http://schemas.microsoft.com/office/drawing/2014/main" id="{2D92B574-526F-C445-8DA6-AC2B75A8DC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74825" y="2967335"/>
            <a:ext cx="8642349" cy="92333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buNone/>
              <a:defRPr sz="6000" b="1" i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Titolo del Capitolo</a:t>
            </a:r>
          </a:p>
        </p:txBody>
      </p:sp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9DC4A8BC-574B-664B-A266-EBB32B0C1568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547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zion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06791584-DA62-0D4F-AD95-E7FA56BC0554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2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9" name="Segnaposto testo 5">
            <a:extLst>
              <a:ext uri="{FF2B5EF4-FFF2-40B4-BE49-F238E27FC236}">
                <a16:creationId xmlns:a16="http://schemas.microsoft.com/office/drawing/2014/main" id="{2D92B574-526F-C445-8DA6-AC2B75A8DC4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74825" y="3105834"/>
            <a:ext cx="8642349" cy="646331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Sezione del capitolo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6820D2F-D1FE-2345-A58D-842C002CB7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078D4640-AFB3-FF41-8B07-A20E6046A5DF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527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+ testo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immagine 2">
            <a:extLst>
              <a:ext uri="{FF2B5EF4-FFF2-40B4-BE49-F238E27FC236}">
                <a16:creationId xmlns:a16="http://schemas.microsoft.com/office/drawing/2014/main" id="{FB5A669C-59B8-2049-8B60-E2C240E711F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68870" y="711202"/>
            <a:ext cx="4783395" cy="5451425"/>
          </a:xfrm>
          <a:prstGeom prst="roundRect">
            <a:avLst>
              <a:gd name="adj" fmla="val 4217"/>
            </a:avLst>
          </a:prstGeom>
        </p:spPr>
        <p:txBody>
          <a:bodyPr anchor="ctr" anchorCtr="1"/>
          <a:lstStyle>
            <a:lvl1pPr marL="0" indent="0" algn="ctr">
              <a:buNone/>
              <a:defRPr sz="1400" b="1" i="0" spc="30" baseline="0">
                <a:latin typeface="Lato" panose="020F0502020204030203" pitchFamily="34" charset="77"/>
              </a:defRPr>
            </a:lvl1pPr>
          </a:lstStyle>
          <a:p>
            <a:r>
              <a:rPr lang="it-IT"/>
              <a:t>INSERIRE IMMAGINE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458F3F85-6416-3045-84A9-21BB50219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3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26" name="Segnaposto testo 5">
            <a:extLst>
              <a:ext uri="{FF2B5EF4-FFF2-40B4-BE49-F238E27FC236}">
                <a16:creationId xmlns:a16="http://schemas.microsoft.com/office/drawing/2014/main" id="{6B13F245-DBFB-A545-ACA2-CFCE27D260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95926" y="1695453"/>
            <a:ext cx="4313532" cy="1200329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Titolo </a:t>
            </a:r>
            <a:r>
              <a:rPr lang="it-IT" err="1"/>
              <a:t>lorem</a:t>
            </a:r>
            <a:r>
              <a:rPr lang="it-IT"/>
              <a:t> ipsum </a:t>
            </a:r>
            <a:r>
              <a:rPr lang="it-IT" err="1"/>
              <a:t>dolor</a:t>
            </a:r>
            <a:endParaRPr lang="it-IT"/>
          </a:p>
        </p:txBody>
      </p:sp>
      <p:sp>
        <p:nvSpPr>
          <p:cNvPr id="27" name="Segnaposto testo 5">
            <a:extLst>
              <a:ext uri="{FF2B5EF4-FFF2-40B4-BE49-F238E27FC236}">
                <a16:creationId xmlns:a16="http://schemas.microsoft.com/office/drawing/2014/main" id="{C8C5E0F3-B833-B442-84C0-CD0E33EFE4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5927" y="3027555"/>
            <a:ext cx="4313530" cy="4247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24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Sottotitolo </a:t>
            </a:r>
            <a:r>
              <a:rPr lang="it-IT" err="1"/>
              <a:t>consectetur</a:t>
            </a:r>
            <a:endParaRPr lang="it-IT"/>
          </a:p>
        </p:txBody>
      </p:sp>
      <p:sp>
        <p:nvSpPr>
          <p:cNvPr id="30" name="Segnaposto testo 5">
            <a:extLst>
              <a:ext uri="{FF2B5EF4-FFF2-40B4-BE49-F238E27FC236}">
                <a16:creationId xmlns:a16="http://schemas.microsoft.com/office/drawing/2014/main" id="{06D37B5C-F30A-CD48-A0D3-92306EE3E5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03644" y="3584759"/>
            <a:ext cx="4313531" cy="1834926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r>
              <a:rPr lang="it-IT"/>
              <a:t>. </a:t>
            </a:r>
            <a:r>
              <a:rPr lang="it-IT" err="1"/>
              <a:t>Utenim</a:t>
            </a:r>
            <a:r>
              <a:rPr lang="it-IT"/>
              <a:t> ad </a:t>
            </a:r>
            <a:r>
              <a:rPr lang="it-IT" err="1"/>
              <a:t>minim</a:t>
            </a:r>
            <a:r>
              <a:rPr lang="it-IT"/>
              <a:t> </a:t>
            </a:r>
            <a:r>
              <a:rPr lang="it-IT" err="1"/>
              <a:t>veniam</a:t>
            </a:r>
            <a:r>
              <a:rPr lang="it-IT"/>
              <a:t>, </a:t>
            </a:r>
            <a:r>
              <a:rPr lang="it-IT" err="1"/>
              <a:t>quis</a:t>
            </a:r>
            <a:r>
              <a:rPr lang="it-IT"/>
              <a:t> </a:t>
            </a:r>
            <a:r>
              <a:rPr lang="it-IT" err="1"/>
              <a:t>nostrud</a:t>
            </a:r>
            <a:r>
              <a:rPr lang="it-IT"/>
              <a:t> </a:t>
            </a:r>
            <a:r>
              <a:rPr lang="it-IT" err="1"/>
              <a:t>exercitation</a:t>
            </a:r>
            <a:r>
              <a:rPr lang="it-IT"/>
              <a:t> </a:t>
            </a:r>
            <a:r>
              <a:rPr lang="it-IT" err="1"/>
              <a:t>ullamco</a:t>
            </a:r>
            <a:r>
              <a:rPr lang="it-IT"/>
              <a:t> </a:t>
            </a:r>
            <a:r>
              <a:rPr lang="it-IT" err="1"/>
              <a:t>laboris</a:t>
            </a:r>
            <a:r>
              <a:rPr lang="it-IT"/>
              <a:t> </a:t>
            </a:r>
            <a:r>
              <a:rPr lang="it-IT" err="1"/>
              <a:t>nisi</a:t>
            </a:r>
            <a:r>
              <a:rPr lang="it-IT"/>
              <a:t> ut </a:t>
            </a:r>
            <a:r>
              <a:rPr lang="it-IT" err="1"/>
              <a:t>aliquip</a:t>
            </a:r>
            <a:r>
              <a:rPr lang="it-IT"/>
              <a:t> ex ea </a:t>
            </a:r>
            <a:r>
              <a:rPr lang="it-IT" err="1"/>
              <a:t>commodo</a:t>
            </a:r>
            <a:r>
              <a:rPr lang="it-IT"/>
              <a:t> </a:t>
            </a:r>
            <a:r>
              <a:rPr lang="it-IT" err="1"/>
              <a:t>consequat</a:t>
            </a:r>
            <a:r>
              <a:rPr lang="it-IT"/>
              <a:t>.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5EE0AC-7055-934D-8976-A506FCB3D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03644" y="1164736"/>
            <a:ext cx="1191641" cy="375402"/>
          </a:xfrm>
          <a:prstGeom prst="roundRect">
            <a:avLst/>
          </a:prstGeom>
          <a:solidFill>
            <a:srgbClr val="2B31EB"/>
          </a:solidFill>
        </p:spPr>
        <p:txBody>
          <a:bodyPr wrap="square" tIns="72000" bIns="72000">
            <a:spAutoFit/>
          </a:bodyPr>
          <a:lstStyle>
            <a:lvl1pPr marL="0" indent="0">
              <a:buNone/>
              <a:defRPr sz="1400" b="1" i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TITOLETTO</a:t>
            </a:r>
          </a:p>
        </p:txBody>
      </p: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3BB41FC5-055C-1341-BF85-DC28DAC71D58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904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458F3F85-6416-3045-84A9-21BB50219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3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17" name="Segnaposto immagine 2">
            <a:extLst>
              <a:ext uri="{FF2B5EF4-FFF2-40B4-BE49-F238E27FC236}">
                <a16:creationId xmlns:a16="http://schemas.microsoft.com/office/drawing/2014/main" id="{608418BE-B375-4548-8F14-89F4516C792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68870" y="695572"/>
            <a:ext cx="11454260" cy="5467055"/>
          </a:xfrm>
          <a:prstGeom prst="roundRect">
            <a:avLst>
              <a:gd name="adj" fmla="val 4217"/>
            </a:avLst>
          </a:prstGeom>
        </p:spPr>
        <p:txBody>
          <a:bodyPr anchor="ctr" anchorCtr="1"/>
          <a:lstStyle>
            <a:lvl1pPr marL="0" indent="0" algn="ctr">
              <a:buNone/>
              <a:defRPr sz="1400" b="1" i="0" spc="30" baseline="0">
                <a:latin typeface="Lato" panose="020F0502020204030203" pitchFamily="34" charset="77"/>
              </a:defRPr>
            </a:lvl1pPr>
          </a:lstStyle>
          <a:p>
            <a:r>
              <a:rPr lang="it-IT"/>
              <a:t>INSERIRE IMMAGINE</a:t>
            </a:r>
          </a:p>
        </p:txBody>
      </p: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FF09A7C7-5D38-094F-96E6-8636C58E363F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572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+ caption">
    <p:bg>
      <p:bgPr>
        <a:solidFill>
          <a:srgbClr val="1D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9E3D2894-67B9-9F43-A337-1B9F357FB5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74825" y="3102436"/>
            <a:ext cx="8642349" cy="653128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>
              <a:lnSpc>
                <a:spcPct val="120000"/>
              </a:lnSpc>
              <a:buNone/>
              <a:defRPr sz="1600" b="1" i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r>
              <a:rPr lang="it-IT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10483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fumatura +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5">
            <a:extLst>
              <a:ext uri="{FF2B5EF4-FFF2-40B4-BE49-F238E27FC236}">
                <a16:creationId xmlns:a16="http://schemas.microsoft.com/office/drawing/2014/main" id="{9E3D2894-67B9-9F43-A337-1B9F357FB5A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74825" y="3102436"/>
            <a:ext cx="8642349" cy="653128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 marL="0" indent="0" algn="ctr">
              <a:lnSpc>
                <a:spcPct val="120000"/>
              </a:lnSpc>
              <a:buNone/>
              <a:defRPr sz="1600" b="1" i="0">
                <a:solidFill>
                  <a:srgbClr val="F2F2F2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r>
              <a:rPr lang="it-IT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15142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i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458F3F85-6416-3045-84A9-21BB50219E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34" t="33037" r="10439" b="33005"/>
          <a:stretch/>
        </p:blipFill>
        <p:spPr>
          <a:xfrm>
            <a:off x="368870" y="232526"/>
            <a:ext cx="1719072" cy="238223"/>
          </a:xfrm>
          <a:prstGeom prst="rect">
            <a:avLst/>
          </a:prstGeom>
        </p:spPr>
      </p:pic>
      <p:sp>
        <p:nvSpPr>
          <p:cNvPr id="11" name="Segnaposto numero diapositiva 5">
            <a:extLst>
              <a:ext uri="{FF2B5EF4-FFF2-40B4-BE49-F238E27FC236}">
                <a16:creationId xmlns:a16="http://schemas.microsoft.com/office/drawing/2014/main" id="{B87AFCC2-F31A-4C48-9B6E-AA9D937C4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0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fld id="{13333F8D-66FC-7944-B4EF-1BCD4496BA8E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3" name="CasellaDiTesto 12">
            <a:hlinkClick r:id="rId3"/>
            <a:extLst>
              <a:ext uri="{FF2B5EF4-FFF2-40B4-BE49-F238E27FC236}">
                <a16:creationId xmlns:a16="http://schemas.microsoft.com/office/drawing/2014/main" id="{96E7910E-4D90-374E-B624-6B051D9A3D16}"/>
              </a:ext>
            </a:extLst>
          </p:cNvPr>
          <p:cNvSpPr txBox="1"/>
          <p:nvPr userDrawn="1"/>
        </p:nvSpPr>
        <p:spPr>
          <a:xfrm>
            <a:off x="368870" y="6404233"/>
            <a:ext cx="146674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it-IT" sz="1200" u="sng">
                <a:solidFill>
                  <a:srgbClr val="1D1B1E"/>
                </a:solidFill>
                <a:latin typeface="Lato" panose="020F0502020204030203" pitchFamily="34" charset="77"/>
              </a:rPr>
              <a:t>terranovasoftware.eu</a:t>
            </a:r>
          </a:p>
        </p:txBody>
      </p:sp>
      <p:sp>
        <p:nvSpPr>
          <p:cNvPr id="26" name="Segnaposto testo 5">
            <a:extLst>
              <a:ext uri="{FF2B5EF4-FFF2-40B4-BE49-F238E27FC236}">
                <a16:creationId xmlns:a16="http://schemas.microsoft.com/office/drawing/2014/main" id="{6B13F245-DBFB-A545-ACA2-CFCE27D260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8871" y="2144840"/>
            <a:ext cx="3332620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000.000</a:t>
            </a:r>
          </a:p>
        </p:txBody>
      </p:sp>
      <p:sp>
        <p:nvSpPr>
          <p:cNvPr id="27" name="Segnaposto testo 5">
            <a:extLst>
              <a:ext uri="{FF2B5EF4-FFF2-40B4-BE49-F238E27FC236}">
                <a16:creationId xmlns:a16="http://schemas.microsoft.com/office/drawing/2014/main" id="{C8C5E0F3-B833-B442-84C0-CD0E33EFE4D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871" y="2926293"/>
            <a:ext cx="3332620" cy="4247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2400" b="1" i="0">
                <a:solidFill>
                  <a:srgbClr val="2B31EB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Descrizione dato</a:t>
            </a:r>
          </a:p>
        </p:txBody>
      </p:sp>
      <p:sp>
        <p:nvSpPr>
          <p:cNvPr id="30" name="Segnaposto testo 5">
            <a:extLst>
              <a:ext uri="{FF2B5EF4-FFF2-40B4-BE49-F238E27FC236}">
                <a16:creationId xmlns:a16="http://schemas.microsoft.com/office/drawing/2014/main" id="{06D37B5C-F30A-CD48-A0D3-92306EE3E5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8871" y="3486147"/>
            <a:ext cx="3332620" cy="124399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endParaRPr lang="it-IT"/>
          </a:p>
        </p:txBody>
      </p:sp>
      <p:sp>
        <p:nvSpPr>
          <p:cNvPr id="21" name="Segnaposto testo 5">
            <a:extLst>
              <a:ext uri="{FF2B5EF4-FFF2-40B4-BE49-F238E27FC236}">
                <a16:creationId xmlns:a16="http://schemas.microsoft.com/office/drawing/2014/main" id="{C5C632B8-02E9-B24E-8BB7-701EB65B6E5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29690" y="2144840"/>
            <a:ext cx="3332620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000.000</a:t>
            </a:r>
          </a:p>
        </p:txBody>
      </p:sp>
      <p:sp>
        <p:nvSpPr>
          <p:cNvPr id="22" name="Segnaposto testo 5">
            <a:extLst>
              <a:ext uri="{FF2B5EF4-FFF2-40B4-BE49-F238E27FC236}">
                <a16:creationId xmlns:a16="http://schemas.microsoft.com/office/drawing/2014/main" id="{5CAB4063-4DDC-4140-A471-517411F26CC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29690" y="2926293"/>
            <a:ext cx="3332620" cy="4247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2400" b="1" i="0">
                <a:solidFill>
                  <a:srgbClr val="2B31EB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Descrizione dato</a:t>
            </a:r>
          </a:p>
        </p:txBody>
      </p:sp>
      <p:sp>
        <p:nvSpPr>
          <p:cNvPr id="23" name="Segnaposto testo 5">
            <a:extLst>
              <a:ext uri="{FF2B5EF4-FFF2-40B4-BE49-F238E27FC236}">
                <a16:creationId xmlns:a16="http://schemas.microsoft.com/office/drawing/2014/main" id="{7F8565FB-A038-2844-A59B-6F6C9F83DF2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29690" y="3486147"/>
            <a:ext cx="3332620" cy="124399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endParaRPr lang="it-IT"/>
          </a:p>
        </p:txBody>
      </p:sp>
      <p:sp>
        <p:nvSpPr>
          <p:cNvPr id="24" name="Segnaposto testo 5">
            <a:extLst>
              <a:ext uri="{FF2B5EF4-FFF2-40B4-BE49-F238E27FC236}">
                <a16:creationId xmlns:a16="http://schemas.microsoft.com/office/drawing/2014/main" id="{6BAD652D-326C-E546-A542-19BA3C1B118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87905" y="2144840"/>
            <a:ext cx="3332620" cy="646331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4000" b="1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000.000</a:t>
            </a:r>
          </a:p>
        </p:txBody>
      </p:sp>
      <p:sp>
        <p:nvSpPr>
          <p:cNvPr id="25" name="Segnaposto testo 5">
            <a:extLst>
              <a:ext uri="{FF2B5EF4-FFF2-40B4-BE49-F238E27FC236}">
                <a16:creationId xmlns:a16="http://schemas.microsoft.com/office/drawing/2014/main" id="{008A8D1A-B510-9E44-B167-FCE54D70E58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87905" y="2926293"/>
            <a:ext cx="3332620" cy="4247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buNone/>
              <a:defRPr sz="2400" b="1" i="0">
                <a:solidFill>
                  <a:srgbClr val="2B31EB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Descrizione dato</a:t>
            </a:r>
          </a:p>
        </p:txBody>
      </p:sp>
      <p:sp>
        <p:nvSpPr>
          <p:cNvPr id="28" name="Segnaposto testo 5">
            <a:extLst>
              <a:ext uri="{FF2B5EF4-FFF2-40B4-BE49-F238E27FC236}">
                <a16:creationId xmlns:a16="http://schemas.microsoft.com/office/drawing/2014/main" id="{21608B2B-FC5C-5944-B312-7E34C14D773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487905" y="3486147"/>
            <a:ext cx="3332620" cy="1243995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>
              <a:lnSpc>
                <a:spcPct val="120000"/>
              </a:lnSpc>
              <a:buNone/>
              <a:defRPr sz="1600" b="0" i="0">
                <a:solidFill>
                  <a:srgbClr val="1D1B1E"/>
                </a:solidFill>
                <a:latin typeface="Lato" panose="020F0502020204030203" pitchFamily="34" charset="77"/>
              </a:defRPr>
            </a:lvl1pPr>
          </a:lstStyle>
          <a:p>
            <a:pPr lvl="0"/>
            <a:r>
              <a:rPr lang="it-IT"/>
              <a:t>Lorem ipsum </a:t>
            </a:r>
            <a:r>
              <a:rPr lang="it-IT" err="1"/>
              <a:t>dolor</a:t>
            </a:r>
            <a:r>
              <a:rPr lang="it-IT"/>
              <a:t> </a:t>
            </a:r>
            <a:r>
              <a:rPr lang="it-IT" err="1"/>
              <a:t>sit</a:t>
            </a:r>
            <a:r>
              <a:rPr lang="it-IT"/>
              <a:t> amet, </a:t>
            </a:r>
            <a:r>
              <a:rPr lang="it-IT" err="1"/>
              <a:t>consectetur</a:t>
            </a:r>
            <a:r>
              <a:rPr lang="it-IT"/>
              <a:t> </a:t>
            </a:r>
            <a:r>
              <a:rPr lang="it-IT" err="1"/>
              <a:t>adipiscing</a:t>
            </a:r>
            <a:r>
              <a:rPr lang="it-IT"/>
              <a:t> </a:t>
            </a:r>
            <a:r>
              <a:rPr lang="it-IT" err="1"/>
              <a:t>elit</a:t>
            </a:r>
            <a:r>
              <a:rPr lang="it-IT"/>
              <a:t>, </a:t>
            </a:r>
            <a:r>
              <a:rPr lang="it-IT" err="1"/>
              <a:t>sed</a:t>
            </a:r>
            <a:r>
              <a:rPr lang="it-IT"/>
              <a:t> do </a:t>
            </a:r>
            <a:r>
              <a:rPr lang="it-IT" err="1"/>
              <a:t>eiusmod</a:t>
            </a:r>
            <a:r>
              <a:rPr lang="it-IT"/>
              <a:t> </a:t>
            </a:r>
            <a:r>
              <a:rPr lang="it-IT" err="1"/>
              <a:t>tempor</a:t>
            </a:r>
            <a:r>
              <a:rPr lang="it-IT"/>
              <a:t> </a:t>
            </a:r>
            <a:r>
              <a:rPr lang="it-IT" err="1"/>
              <a:t>incididunt</a:t>
            </a:r>
            <a:r>
              <a:rPr lang="it-IT"/>
              <a:t> ut </a:t>
            </a:r>
            <a:r>
              <a:rPr lang="it-IT" err="1"/>
              <a:t>labore</a:t>
            </a:r>
            <a:r>
              <a:rPr lang="it-IT"/>
              <a:t> et dolore magna </a:t>
            </a:r>
            <a:r>
              <a:rPr lang="it-IT" err="1"/>
              <a:t>aliqua</a:t>
            </a:r>
            <a:endParaRPr lang="it-IT"/>
          </a:p>
        </p:txBody>
      </p:sp>
      <p:cxnSp>
        <p:nvCxnSpPr>
          <p:cNvPr id="16" name="Connettore 1 15">
            <a:extLst>
              <a:ext uri="{FF2B5EF4-FFF2-40B4-BE49-F238E27FC236}">
                <a16:creationId xmlns:a16="http://schemas.microsoft.com/office/drawing/2014/main" id="{FCA7E41C-F862-F940-9E75-BD6E37BDE313}"/>
              </a:ext>
            </a:extLst>
          </p:cNvPr>
          <p:cNvCxnSpPr>
            <a:cxnSpLocks/>
          </p:cNvCxnSpPr>
          <p:nvPr userDrawn="1"/>
        </p:nvCxnSpPr>
        <p:spPr>
          <a:xfrm>
            <a:off x="2402713" y="339814"/>
            <a:ext cx="9789287" cy="0"/>
          </a:xfrm>
          <a:prstGeom prst="line">
            <a:avLst/>
          </a:prstGeom>
          <a:ln w="19050" cap="rnd">
            <a:solidFill>
              <a:srgbClr val="2B31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08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0131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9" r:id="rId2"/>
    <p:sldLayoutId id="2147483675" r:id="rId3"/>
    <p:sldLayoutId id="2147483677" r:id="rId4"/>
    <p:sldLayoutId id="2147483681" r:id="rId5"/>
    <p:sldLayoutId id="2147483682" r:id="rId6"/>
    <p:sldLayoutId id="2147483685" r:id="rId7"/>
    <p:sldLayoutId id="2147483687" r:id="rId8"/>
    <p:sldLayoutId id="2147483678" r:id="rId9"/>
    <p:sldLayoutId id="2147483680" r:id="rId10"/>
    <p:sldLayoutId id="2147483683" r:id="rId11"/>
    <p:sldLayoutId id="2147483692" r:id="rId12"/>
    <p:sldLayoutId id="2147483684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118" userDrawn="1">
          <p15:clr>
            <a:srgbClr val="F26B43"/>
          </p15:clr>
        </p15:guide>
        <p15:guide id="2" pos="6562" userDrawn="1">
          <p15:clr>
            <a:srgbClr val="F26B43"/>
          </p15:clr>
        </p15:guide>
        <p15:guide id="3" pos="234" userDrawn="1">
          <p15:clr>
            <a:srgbClr val="F26B43"/>
          </p15:clr>
        </p15:guide>
        <p15:guide id="4" pos="7446" userDrawn="1">
          <p15:clr>
            <a:srgbClr val="F26B43"/>
          </p15:clr>
        </p15:guide>
        <p15:guide id="5" orient="horz" pos="2160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orient="horz" pos="164" userDrawn="1">
          <p15:clr>
            <a:srgbClr val="F26B43"/>
          </p15:clr>
        </p15:guide>
        <p15:guide id="8" orient="horz" pos="4156" userDrawn="1">
          <p15:clr>
            <a:srgbClr val="F26B43"/>
          </p15:clr>
        </p15:guide>
        <p15:guide id="9" orient="horz" pos="1117" userDrawn="1">
          <p15:clr>
            <a:srgbClr val="F26B43"/>
          </p15:clr>
        </p15:guide>
        <p15:guide id="10" orient="horz" pos="3203" userDrawn="1">
          <p15:clr>
            <a:srgbClr val="F26B43"/>
          </p15:clr>
        </p15:guide>
        <p15:guide id="11" pos="2479" userDrawn="1">
          <p15:clr>
            <a:srgbClr val="F26B43"/>
          </p15:clr>
        </p15:guide>
        <p15:guide id="12" pos="520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84A63553-4777-974E-BD5D-36B9107D9B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4825" y="2645537"/>
            <a:ext cx="5516196" cy="2010807"/>
          </a:xfrm>
        </p:spPr>
        <p:txBody>
          <a:bodyPr wrap="square" lIns="91440" tIns="45720" rIns="91440" bIns="45720" anchor="ctr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Progetto PCTO</a:t>
            </a:r>
          </a:p>
          <a:p>
            <a:r>
              <a:rPr lang="en-US" sz="4000" dirty="0">
                <a:solidFill>
                  <a:schemeClr val="bg1"/>
                </a:solidFill>
              </a:rPr>
              <a:t>ITIS Guglielmo Marconi</a:t>
            </a:r>
          </a:p>
          <a:p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994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749A981-493D-2340-9C7F-7E21D95870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08685" y="766300"/>
            <a:ext cx="9174627" cy="646331"/>
          </a:xfrm>
        </p:spPr>
        <p:txBody>
          <a:bodyPr/>
          <a:lstStyle/>
          <a:p>
            <a:r>
              <a:rPr lang="it-IT" dirty="0"/>
              <a:t>Chi siamo</a:t>
            </a:r>
          </a:p>
        </p:txBody>
      </p:sp>
      <p:sp>
        <p:nvSpPr>
          <p:cNvPr id="57" name="Segnaposto numero diapositiva 9">
            <a:extLst>
              <a:ext uri="{FF2B5EF4-FFF2-40B4-BE49-F238E27FC236}">
                <a16:creationId xmlns:a16="http://schemas.microsoft.com/office/drawing/2014/main" id="{7A57B45B-77F3-0144-9F52-1CFF85FC3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</p:spPr>
        <p:txBody>
          <a:bodyPr/>
          <a:lstStyle/>
          <a:p>
            <a:fld id="{13333F8D-66FC-7944-B4EF-1BCD4496BA8E}" type="slidenum">
              <a:rPr lang="it-IT" smtClean="0"/>
              <a:pPr/>
              <a:t>2</a:t>
            </a:fld>
            <a:endParaRPr lang="it-IT" dirty="0"/>
          </a:p>
        </p:txBody>
      </p:sp>
      <p:pic>
        <p:nvPicPr>
          <p:cNvPr id="5" name="Segnaposto immagine 7">
            <a:extLst>
              <a:ext uri="{FF2B5EF4-FFF2-40B4-BE49-F238E27FC236}">
                <a16:creationId xmlns:a16="http://schemas.microsoft.com/office/drawing/2014/main" id="{AA5FFCC7-84B6-3C36-D7AC-A92F2E7C86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558672" y="1992299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6" name="Segnaposto testo 4">
            <a:extLst>
              <a:ext uri="{FF2B5EF4-FFF2-40B4-BE49-F238E27FC236}">
                <a16:creationId xmlns:a16="http://schemas.microsoft.com/office/drawing/2014/main" id="{08B47FF2-8EC7-6C32-3F12-7A714D644C61}"/>
              </a:ext>
            </a:extLst>
          </p:cNvPr>
          <p:cNvSpPr txBox="1">
            <a:spLocks/>
          </p:cNvSpPr>
          <p:nvPr/>
        </p:nvSpPr>
        <p:spPr>
          <a:xfrm>
            <a:off x="1798415" y="2239049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A4E261F0-D21E-4E3A-92A2-AF2A4E818B27}"/>
              </a:ext>
            </a:extLst>
          </p:cNvPr>
          <p:cNvSpPr txBox="1">
            <a:spLocks/>
          </p:cNvSpPr>
          <p:nvPr/>
        </p:nvSpPr>
        <p:spPr>
          <a:xfrm>
            <a:off x="1944719" y="2601142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  <p:pic>
        <p:nvPicPr>
          <p:cNvPr id="9" name="Segnaposto immagine 7">
            <a:extLst>
              <a:ext uri="{FF2B5EF4-FFF2-40B4-BE49-F238E27FC236}">
                <a16:creationId xmlns:a16="http://schemas.microsoft.com/office/drawing/2014/main" id="{42505208-F68C-BDDA-98DA-45F68312E7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4303871" y="1983572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CE2E3F90-35A0-AA75-1C61-05CB637399EE}"/>
              </a:ext>
            </a:extLst>
          </p:cNvPr>
          <p:cNvSpPr txBox="1">
            <a:spLocks/>
          </p:cNvSpPr>
          <p:nvPr/>
        </p:nvSpPr>
        <p:spPr>
          <a:xfrm>
            <a:off x="5543614" y="2230322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4F42E45E-14B6-2CB0-17A4-2D613B53D991}"/>
              </a:ext>
            </a:extLst>
          </p:cNvPr>
          <p:cNvSpPr txBox="1">
            <a:spLocks/>
          </p:cNvSpPr>
          <p:nvPr/>
        </p:nvSpPr>
        <p:spPr>
          <a:xfrm>
            <a:off x="5689918" y="2592415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  <p:pic>
        <p:nvPicPr>
          <p:cNvPr id="13" name="Segnaposto immagine 7">
            <a:extLst>
              <a:ext uri="{FF2B5EF4-FFF2-40B4-BE49-F238E27FC236}">
                <a16:creationId xmlns:a16="http://schemas.microsoft.com/office/drawing/2014/main" id="{48A94119-17EB-BD99-CFED-38621B24B7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7910061" y="1992299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4" name="Segnaposto testo 4">
            <a:extLst>
              <a:ext uri="{FF2B5EF4-FFF2-40B4-BE49-F238E27FC236}">
                <a16:creationId xmlns:a16="http://schemas.microsoft.com/office/drawing/2014/main" id="{69A434FD-9B66-26DF-F902-1048CD5E0A3C}"/>
              </a:ext>
            </a:extLst>
          </p:cNvPr>
          <p:cNvSpPr txBox="1">
            <a:spLocks/>
          </p:cNvSpPr>
          <p:nvPr/>
        </p:nvSpPr>
        <p:spPr>
          <a:xfrm>
            <a:off x="9149804" y="2239049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553910CB-2D18-004D-A457-57EF94295844}"/>
              </a:ext>
            </a:extLst>
          </p:cNvPr>
          <p:cNvSpPr txBox="1">
            <a:spLocks/>
          </p:cNvSpPr>
          <p:nvPr/>
        </p:nvSpPr>
        <p:spPr>
          <a:xfrm>
            <a:off x="9296108" y="2601142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  <p:pic>
        <p:nvPicPr>
          <p:cNvPr id="20" name="Segnaposto immagine 7">
            <a:extLst>
              <a:ext uri="{FF2B5EF4-FFF2-40B4-BE49-F238E27FC236}">
                <a16:creationId xmlns:a16="http://schemas.microsoft.com/office/drawing/2014/main" id="{308342CB-1352-347F-BFA0-2A8545689D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558672" y="4053856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22" name="Segnaposto testo 4">
            <a:extLst>
              <a:ext uri="{FF2B5EF4-FFF2-40B4-BE49-F238E27FC236}">
                <a16:creationId xmlns:a16="http://schemas.microsoft.com/office/drawing/2014/main" id="{0B0B49FC-8936-8F17-B69A-8739D904A5B0}"/>
              </a:ext>
            </a:extLst>
          </p:cNvPr>
          <p:cNvSpPr txBox="1">
            <a:spLocks/>
          </p:cNvSpPr>
          <p:nvPr/>
        </p:nvSpPr>
        <p:spPr>
          <a:xfrm>
            <a:off x="1798415" y="4300606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23" name="Segnaposto testo 2">
            <a:extLst>
              <a:ext uri="{FF2B5EF4-FFF2-40B4-BE49-F238E27FC236}">
                <a16:creationId xmlns:a16="http://schemas.microsoft.com/office/drawing/2014/main" id="{948F00D9-F6C0-8429-2E66-19DBBA6E732D}"/>
              </a:ext>
            </a:extLst>
          </p:cNvPr>
          <p:cNvSpPr txBox="1">
            <a:spLocks/>
          </p:cNvSpPr>
          <p:nvPr/>
        </p:nvSpPr>
        <p:spPr>
          <a:xfrm>
            <a:off x="1944719" y="4662699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  <p:pic>
        <p:nvPicPr>
          <p:cNvPr id="24" name="Segnaposto immagine 7">
            <a:extLst>
              <a:ext uri="{FF2B5EF4-FFF2-40B4-BE49-F238E27FC236}">
                <a16:creationId xmlns:a16="http://schemas.microsoft.com/office/drawing/2014/main" id="{B8DC881C-1560-2515-4C4F-A35E9F1986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4303871" y="4045129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25" name="Segnaposto testo 4">
            <a:extLst>
              <a:ext uri="{FF2B5EF4-FFF2-40B4-BE49-F238E27FC236}">
                <a16:creationId xmlns:a16="http://schemas.microsoft.com/office/drawing/2014/main" id="{F0E3B821-2F24-DBC9-EEDA-2ABEEEFF887C}"/>
              </a:ext>
            </a:extLst>
          </p:cNvPr>
          <p:cNvSpPr txBox="1">
            <a:spLocks/>
          </p:cNvSpPr>
          <p:nvPr/>
        </p:nvSpPr>
        <p:spPr>
          <a:xfrm>
            <a:off x="5543614" y="4291879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26" name="Segnaposto testo 2">
            <a:extLst>
              <a:ext uri="{FF2B5EF4-FFF2-40B4-BE49-F238E27FC236}">
                <a16:creationId xmlns:a16="http://schemas.microsoft.com/office/drawing/2014/main" id="{DAF3A75D-4981-CC0E-DA54-4E6067142A7D}"/>
              </a:ext>
            </a:extLst>
          </p:cNvPr>
          <p:cNvSpPr txBox="1">
            <a:spLocks/>
          </p:cNvSpPr>
          <p:nvPr/>
        </p:nvSpPr>
        <p:spPr>
          <a:xfrm>
            <a:off x="5689918" y="4653972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  <p:pic>
        <p:nvPicPr>
          <p:cNvPr id="27" name="Segnaposto immagine 7">
            <a:extLst>
              <a:ext uri="{FF2B5EF4-FFF2-40B4-BE49-F238E27FC236}">
                <a16:creationId xmlns:a16="http://schemas.microsoft.com/office/drawing/2014/main" id="{98A51B36-789C-6DF7-2855-D09E97C49B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3082" b="30513"/>
          <a:stretch/>
        </p:blipFill>
        <p:spPr>
          <a:xfrm>
            <a:off x="7910061" y="4053856"/>
            <a:ext cx="1239743" cy="1235139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28" name="Segnaposto testo 4">
            <a:extLst>
              <a:ext uri="{FF2B5EF4-FFF2-40B4-BE49-F238E27FC236}">
                <a16:creationId xmlns:a16="http://schemas.microsoft.com/office/drawing/2014/main" id="{FB2BE463-4A0D-A2D9-55E9-DA2E8407CA6C}"/>
              </a:ext>
            </a:extLst>
          </p:cNvPr>
          <p:cNvSpPr txBox="1">
            <a:spLocks/>
          </p:cNvSpPr>
          <p:nvPr/>
        </p:nvSpPr>
        <p:spPr>
          <a:xfrm>
            <a:off x="9149804" y="4300606"/>
            <a:ext cx="1645778" cy="3985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 anchorCtr="1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="1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800" dirty="0"/>
              <a:t>RUOLO / JOB TITLE</a:t>
            </a:r>
          </a:p>
        </p:txBody>
      </p:sp>
      <p:sp>
        <p:nvSpPr>
          <p:cNvPr id="29" name="Segnaposto testo 2">
            <a:extLst>
              <a:ext uri="{FF2B5EF4-FFF2-40B4-BE49-F238E27FC236}">
                <a16:creationId xmlns:a16="http://schemas.microsoft.com/office/drawing/2014/main" id="{99516DE2-C857-2E1A-DF04-12EE6AAB1AE5}"/>
              </a:ext>
            </a:extLst>
          </p:cNvPr>
          <p:cNvSpPr txBox="1">
            <a:spLocks/>
          </p:cNvSpPr>
          <p:nvPr/>
        </p:nvSpPr>
        <p:spPr>
          <a:xfrm>
            <a:off x="9296108" y="4662699"/>
            <a:ext cx="2206657" cy="369332"/>
          </a:xfrm>
          <a:prstGeom prst="rect">
            <a:avLst/>
          </a:prstGeom>
        </p:spPr>
        <p:txBody>
          <a:bodyPr wrap="square" anchor="t" anchorCtr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000" b="1" i="0" kern="1200">
                <a:solidFill>
                  <a:srgbClr val="1D1B1E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Nome Cognome</a:t>
            </a:r>
          </a:p>
        </p:txBody>
      </p:sp>
    </p:spTree>
    <p:extLst>
      <p:ext uri="{BB962C8B-B14F-4D97-AF65-F5344CB8AC3E}">
        <p14:creationId xmlns:p14="http://schemas.microsoft.com/office/powerpoint/2010/main" val="86388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random/>
      </p:transition>
    </mc:Choice>
    <mc:Fallback xmlns="">
      <p:transition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749A981-493D-2340-9C7F-7E21D95870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08685" y="766300"/>
            <a:ext cx="9174627" cy="646331"/>
          </a:xfrm>
        </p:spPr>
        <p:txBody>
          <a:bodyPr/>
          <a:lstStyle/>
          <a:p>
            <a:r>
              <a:rPr lang="it-IT" dirty="0"/>
              <a:t>Chi siamo</a:t>
            </a:r>
          </a:p>
        </p:txBody>
      </p:sp>
      <p:sp>
        <p:nvSpPr>
          <p:cNvPr id="57" name="Segnaposto numero diapositiva 9">
            <a:extLst>
              <a:ext uri="{FF2B5EF4-FFF2-40B4-BE49-F238E27FC236}">
                <a16:creationId xmlns:a16="http://schemas.microsoft.com/office/drawing/2014/main" id="{7A57B45B-77F3-0144-9F52-1CFF85FC3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</p:spPr>
        <p:txBody>
          <a:bodyPr/>
          <a:lstStyle/>
          <a:p>
            <a:fld id="{13333F8D-66FC-7944-B4EF-1BCD4496BA8E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7" name="TextBox 16">
            <a:extLst>
              <a:ext uri="{FF2B5EF4-FFF2-40B4-BE49-F238E27FC236}">
                <a16:creationId xmlns:a16="http://schemas.microsoft.com/office/drawing/2014/main" id="{6AA6D922-DB49-1CA0-92DA-2CC471594542}"/>
              </a:ext>
            </a:extLst>
          </p:cNvPr>
          <p:cNvSpPr txBox="1"/>
          <p:nvPr/>
        </p:nvSpPr>
        <p:spPr>
          <a:xfrm>
            <a:off x="3756252" y="2102770"/>
            <a:ext cx="467948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2B31EB"/>
                </a:solidFill>
                <a:latin typeface="Lato" panose="020F0502020204030203" pitchFamily="34" charset="77"/>
              </a:rPr>
              <a:t>NOME SOFTWARE HOUSE</a:t>
            </a:r>
          </a:p>
          <a:p>
            <a:pPr algn="ctr"/>
            <a:r>
              <a:rPr lang="en-US" sz="2800" b="1" dirty="0">
                <a:solidFill>
                  <a:srgbClr val="2B31EB"/>
                </a:solidFill>
                <a:latin typeface="Lato" panose="020F0502020204030203" pitchFamily="34" charset="77"/>
              </a:rPr>
              <a:t>Logo</a:t>
            </a:r>
          </a:p>
          <a:p>
            <a:pPr algn="ctr"/>
            <a:r>
              <a:rPr lang="en-US" sz="2800" b="1" dirty="0">
                <a:solidFill>
                  <a:srgbClr val="2B31EB"/>
                </a:solidFill>
                <a:latin typeface="Lato" panose="020F0502020204030203" pitchFamily="34" charset="77"/>
              </a:rPr>
              <a:t>e </a:t>
            </a:r>
            <a:r>
              <a:rPr lang="en-US" sz="2800" b="1" dirty="0" err="1">
                <a:solidFill>
                  <a:srgbClr val="2B31EB"/>
                </a:solidFill>
                <a:latin typeface="Lato" panose="020F0502020204030203" pitchFamily="34" charset="77"/>
              </a:rPr>
              <a:t>descrizione</a:t>
            </a:r>
            <a:endParaRPr lang="en-US" sz="2800" b="1" dirty="0">
              <a:solidFill>
                <a:srgbClr val="2B31EB"/>
              </a:solidFill>
              <a:latin typeface="Lato" panose="020F050202020403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6033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random/>
      </p:transition>
    </mc:Choice>
    <mc:Fallback xmlns="">
      <p:transition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749A981-493D-2340-9C7F-7E21D95870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08685" y="766300"/>
            <a:ext cx="9174627" cy="646331"/>
          </a:xfrm>
        </p:spPr>
        <p:txBody>
          <a:bodyPr/>
          <a:lstStyle/>
          <a:p>
            <a:r>
              <a:rPr lang="it-IT" dirty="0"/>
              <a:t>A chi ci rivolgiamo</a:t>
            </a:r>
          </a:p>
        </p:txBody>
      </p:sp>
      <p:sp>
        <p:nvSpPr>
          <p:cNvPr id="57" name="Segnaposto numero diapositiva 9">
            <a:extLst>
              <a:ext uri="{FF2B5EF4-FFF2-40B4-BE49-F238E27FC236}">
                <a16:creationId xmlns:a16="http://schemas.microsoft.com/office/drawing/2014/main" id="{7A57B45B-77F3-0144-9F52-1CFF85FC3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</p:spPr>
        <p:txBody>
          <a:bodyPr/>
          <a:lstStyle/>
          <a:p>
            <a:fld id="{13333F8D-66FC-7944-B4EF-1BCD4496BA8E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0700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random/>
      </p:transition>
    </mc:Choice>
    <mc:Fallback xmlns="">
      <p:transition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749A981-493D-2340-9C7F-7E21D95870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08685" y="766300"/>
            <a:ext cx="9174627" cy="646331"/>
          </a:xfrm>
        </p:spPr>
        <p:txBody>
          <a:bodyPr/>
          <a:lstStyle/>
          <a:p>
            <a:r>
              <a:rPr lang="it-IT" dirty="0"/>
              <a:t>Che tecnologie utilizziamo</a:t>
            </a:r>
          </a:p>
        </p:txBody>
      </p:sp>
      <p:sp>
        <p:nvSpPr>
          <p:cNvPr id="57" name="Segnaposto numero diapositiva 9">
            <a:extLst>
              <a:ext uri="{FF2B5EF4-FFF2-40B4-BE49-F238E27FC236}">
                <a16:creationId xmlns:a16="http://schemas.microsoft.com/office/drawing/2014/main" id="{7A57B45B-77F3-0144-9F52-1CFF85FC3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9930" y="6404233"/>
            <a:ext cx="2743200" cy="184667"/>
          </a:xfrm>
        </p:spPr>
        <p:txBody>
          <a:bodyPr/>
          <a:lstStyle/>
          <a:p>
            <a:fld id="{13333F8D-66FC-7944-B4EF-1BCD4496BA8E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601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>
        <p:random/>
      </p:transition>
    </mc:Choice>
    <mc:Fallback xmlns="">
      <p:transition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8837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501F02D6AF9064EB3A0D852A75F0DA4" ma:contentTypeVersion="12" ma:contentTypeDescription="Creare un nuovo documento." ma:contentTypeScope="" ma:versionID="5b902a099d8a15620f47cabde75c8f8c">
  <xsd:schema xmlns:xsd="http://www.w3.org/2001/XMLSchema" xmlns:xs="http://www.w3.org/2001/XMLSchema" xmlns:p="http://schemas.microsoft.com/office/2006/metadata/properties" xmlns:ns2="91488791-8d9a-4c56-a6c5-a53ec72b89e1" xmlns:ns3="16e6ebd9-182e-4cae-a0e9-5ec4eb3ea283" targetNamespace="http://schemas.microsoft.com/office/2006/metadata/properties" ma:root="true" ma:fieldsID="43b04b28017e34d883072bac1ac80da9" ns2:_="" ns3:_="">
    <xsd:import namespace="91488791-8d9a-4c56-a6c5-a53ec72b89e1"/>
    <xsd:import namespace="16e6ebd9-182e-4cae-a0e9-5ec4eb3ea2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488791-8d9a-4c56-a6c5-a53ec72b89e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Tag immagine" ma:readOnly="false" ma:fieldId="{5cf76f15-5ced-4ddc-b409-7134ff3c332f}" ma:taxonomyMulti="true" ma:sspId="f161c521-ad57-480e-b6ff-105c573d999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e6ebd9-182e-4cae-a0e9-5ec4eb3ea283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2e0ae450-c18d-4a2d-ac0c-831d1bfb364b}" ma:internalName="TaxCatchAll" ma:showField="CatchAllData" ma:web="16e6ebd9-182e-4cae-a0e9-5ec4eb3ea28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569600-3C84-4123-A716-5FD44A0CF6CB}">
  <ds:schemaRefs>
    <ds:schemaRef ds:uri="16e6ebd9-182e-4cae-a0e9-5ec4eb3ea283"/>
    <ds:schemaRef ds:uri="91488791-8d9a-4c56-a6c5-a53ec72b89e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B8594DA-EF07-4144-8E8B-EBB7C2590AD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</Words>
  <Application>Microsoft Office PowerPoint</Application>
  <PresentationFormat>Widescreen</PresentationFormat>
  <Paragraphs>31</Paragraphs>
  <Slides>6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10" baseType="lpstr">
      <vt:lpstr>Arial</vt:lpstr>
      <vt:lpstr>Calibri</vt:lpstr>
      <vt:lpstr>Lato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Matteo Chiti</dc:creator>
  <cp:lastModifiedBy>Alessio Rampazzo</cp:lastModifiedBy>
  <cp:revision>5</cp:revision>
  <dcterms:created xsi:type="dcterms:W3CDTF">2022-07-07T07:17:28Z</dcterms:created>
  <dcterms:modified xsi:type="dcterms:W3CDTF">2024-03-22T15:16:23Z</dcterms:modified>
</cp:coreProperties>
</file>

<file path=docProps/thumbnail.jpeg>
</file>